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5" r:id="rId4"/>
    <p:sldId id="271" r:id="rId5"/>
    <p:sldId id="262" r:id="rId6"/>
    <p:sldId id="263" r:id="rId7"/>
    <p:sldId id="266" r:id="rId8"/>
    <p:sldId id="267" r:id="rId9"/>
    <p:sldId id="270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04" autoAdjust="0"/>
    <p:restoredTop sz="94660"/>
  </p:normalViewPr>
  <p:slideViewPr>
    <p:cSldViewPr>
      <p:cViewPr varScale="1">
        <p:scale>
          <a:sx n="86" d="100"/>
          <a:sy n="86" d="100"/>
        </p:scale>
        <p:origin x="-156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604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86CF4-4DBA-4D4B-8730-E97E33466857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4E403-3B25-4C7D-9204-22250AF11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1255D-B5B3-4527-9859-50F3742DE74C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AB5B9-F443-4D92-A7A3-07DBE9AC6C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AB5B9-F443-4D92-A7A3-07DBE9AC6C1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CDB962-0187-457F-9321-BA6923ABBA62}" type="datetimeFigureOut">
              <a:rPr lang="ru-RU" smtClean="0"/>
              <a:pPr/>
              <a:t>01.10.2020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7C46BBD-48D8-405D-A1BB-BAD874BED2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9429792"/>
            <a:ext cx="1143008" cy="642942"/>
          </a:xfrm>
        </p:spPr>
        <p:txBody>
          <a:bodyPr>
            <a:normAutofit fontScale="90000"/>
          </a:bodyPr>
          <a:lstStyle/>
          <a:p>
            <a:endParaRPr lang="ru-RU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00364" y="428604"/>
            <a:ext cx="5857916" cy="107157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Образовательная организация МБУ ДО Станция юных техников №2</a:t>
            </a:r>
          </a:p>
          <a:p>
            <a:pPr algn="ctr"/>
            <a:r>
              <a:rPr lang="ru-RU" dirty="0" smtClean="0"/>
              <a:t>Г. Чита 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2357430"/>
            <a:ext cx="528638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dirty="0" smtClean="0"/>
              <a:t>   Презентация коллекции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«От истока 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            к </a:t>
            </a:r>
            <a:r>
              <a:rPr lang="ru-RU" sz="3200" dirty="0" err="1" smtClean="0">
                <a:solidFill>
                  <a:srgbClr val="FFFF00"/>
                </a:solidFill>
              </a:rPr>
              <a:t>современноси</a:t>
            </a:r>
            <a:r>
              <a:rPr lang="ru-RU" sz="3200" dirty="0" smtClean="0">
                <a:solidFill>
                  <a:srgbClr val="FFFF00"/>
                </a:solidFill>
              </a:rPr>
              <a:t>»</a:t>
            </a:r>
            <a:r>
              <a:rPr lang="ru-RU" sz="3200" dirty="0" smtClean="0"/>
              <a:t>            </a:t>
            </a:r>
          </a:p>
          <a:p>
            <a:r>
              <a:rPr lang="ru-RU" sz="2000" dirty="0" smtClean="0"/>
              <a:t>            </a:t>
            </a:r>
            <a:r>
              <a:rPr lang="ru-RU" sz="2400" dirty="0" smtClean="0"/>
              <a:t>Театр Моды студия</a:t>
            </a:r>
          </a:p>
          <a:p>
            <a:r>
              <a:rPr lang="ru-RU" sz="2400" dirty="0" smtClean="0"/>
              <a:t>           «Модный </a:t>
            </a:r>
            <a:r>
              <a:rPr lang="ru-RU" sz="2400" dirty="0" err="1" smtClean="0"/>
              <a:t>изайн</a:t>
            </a:r>
            <a:r>
              <a:rPr lang="ru-RU" sz="2400" dirty="0" smtClean="0"/>
              <a:t>»</a:t>
            </a:r>
          </a:p>
          <a:p>
            <a:r>
              <a:rPr lang="ru-RU" sz="2400" dirty="0" smtClean="0"/>
              <a:t>                    2020 г.</a:t>
            </a:r>
          </a:p>
          <a:p>
            <a:r>
              <a:rPr lang="ru-RU" sz="2400" dirty="0" smtClean="0"/>
              <a:t>                                        </a:t>
            </a:r>
          </a:p>
          <a:p>
            <a:r>
              <a:rPr lang="ru-RU" sz="2400" b="1" i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                        </a:t>
            </a:r>
            <a:endParaRPr lang="ru-RU" sz="2400" b="1" i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9" name="Picture 3" descr="C:\Users\мама\Desktop\ЗОЯ\IMG-396cdc58c420fc5a750ef43869844107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643050"/>
            <a:ext cx="3508400" cy="30003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.</a:t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idx="1"/>
          </p:nvPr>
        </p:nvSpPr>
        <p:spPr>
          <a:xfrm>
            <a:off x="214282" y="500042"/>
            <a:ext cx="8072494" cy="17145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Современное искусство дизайна одежды – весьма специфическая область искусства,  продолжение многовековой истории портняжного и швейного мастерства. На этом пути совершались открытия пошива и декорирования одежды, которые меняли весь вид костюма. Например, нитка и иголка – революция соединения ткани, подобная изобретению колеса, или пуговица и петли, застежка – молния, швейная машинка. В нынешнее время культура моды также определяет новые подходы и новые поиски.</a:t>
            </a:r>
          </a:p>
          <a:p>
            <a:endParaRPr lang="ru-RU" sz="3400" dirty="0" smtClean="0"/>
          </a:p>
          <a:p>
            <a:endParaRPr lang="ru-RU" sz="3400" dirty="0" smtClean="0"/>
          </a:p>
          <a:p>
            <a:endParaRPr lang="ru-RU" sz="6200" dirty="0" smtClean="0"/>
          </a:p>
          <a:p>
            <a:r>
              <a:rPr lang="ru-RU" sz="8000" dirty="0" smtClean="0">
                <a:solidFill>
                  <a:srgbClr val="FFFF00"/>
                </a:solidFill>
              </a:rPr>
              <a:t>На данный конкурс представляю  коллекцию, выполненную в нетрадиционном материале  - бумага ватман. В стиле сценический костюм. Есть заблуждение, что это очень просто щелкнул степлером и готово платьице. На самом деле, это очень долгий и тяжелый процесс, в отличие от ткани бумага не тянется, не гладится, по фигуре не облегает, и двигаться в такой одежде трудно. Но тем и интересен этот необычный материал, что можно создать из невозможного возможное, так, чтобы у зрителя не появилось сомнение, что из неё можно создать все! Массовая мода быстро осваивает новаторские находки и новшества и использует достижения новой нелогичной формы  материала. Поэтому цвет и фактура материала важны не сами по себе, а важно - то впечатление, тот образ, который рождается от его стилевого решения.</a:t>
            </a:r>
          </a:p>
          <a:p>
            <a:endParaRPr lang="ru-RU" sz="3400" dirty="0" smtClean="0"/>
          </a:p>
          <a:p>
            <a:pPr algn="l"/>
            <a:endParaRPr lang="ru-RU" sz="2600" i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786058"/>
            <a:ext cx="8143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115196" cy="857256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143240" y="428604"/>
            <a:ext cx="2786082" cy="5500726"/>
          </a:xfrm>
        </p:spPr>
        <p:txBody>
          <a:bodyPr>
            <a:normAutofit fontScale="92500" lnSpcReduction="10000"/>
          </a:bodyPr>
          <a:lstStyle/>
          <a:p>
            <a:r>
              <a:rPr lang="ru-RU" sz="2000" b="1" dirty="0" smtClean="0"/>
              <a:t>1 .</a:t>
            </a:r>
            <a:r>
              <a:rPr lang="ru-RU" sz="2000" b="1" dirty="0" smtClean="0">
                <a:solidFill>
                  <a:srgbClr val="FFFF00"/>
                </a:solidFill>
              </a:rPr>
              <a:t>Костюм </a:t>
            </a:r>
            <a:r>
              <a:rPr lang="ru-RU" sz="2000" b="1" dirty="0" smtClean="0"/>
              <a:t>«Сарафан распашной с пуговицами» </a:t>
            </a:r>
            <a:r>
              <a:rPr lang="ru-RU" sz="2000" dirty="0" smtClean="0">
                <a:solidFill>
                  <a:srgbClr val="FFFF00"/>
                </a:solidFill>
              </a:rPr>
              <a:t>сценический </a:t>
            </a:r>
            <a:r>
              <a:rPr lang="ru-RU" sz="2000" dirty="0" smtClean="0">
                <a:solidFill>
                  <a:srgbClr val="FFFF00"/>
                </a:solidFill>
              </a:rPr>
              <a:t>костюм </a:t>
            </a:r>
            <a:r>
              <a:rPr lang="ru-RU" sz="2000" b="1" dirty="0" smtClean="0">
                <a:solidFill>
                  <a:srgbClr val="FFFF00"/>
                </a:solidFill>
              </a:rPr>
              <a:t> - </a:t>
            </a:r>
            <a:r>
              <a:rPr lang="ru-RU" sz="2000" dirty="0" smtClean="0">
                <a:solidFill>
                  <a:srgbClr val="FFFF00"/>
                </a:solidFill>
              </a:rPr>
              <a:t>создавался  по мотивам  XVII века, который шился из дорогих тканей. Мы имитировали ткань, в бумаге, вырезая орнамент вручную, чтобы создать неповторимый образ народного костюма с пуговицами, которые служили украшением, но расположили их со спины.  Головной </a:t>
            </a:r>
            <a:r>
              <a:rPr lang="ru-RU" sz="2000" smtClean="0">
                <a:solidFill>
                  <a:srgbClr val="FFFF00"/>
                </a:solidFill>
              </a:rPr>
              <a:t>убор </a:t>
            </a:r>
            <a:r>
              <a:rPr lang="ru-RU" sz="2000" smtClean="0">
                <a:solidFill>
                  <a:srgbClr val="FFFF00"/>
                </a:solidFill>
              </a:rPr>
              <a:t>– венок, </a:t>
            </a:r>
            <a:r>
              <a:rPr lang="ru-RU" sz="2000" dirty="0" smtClean="0">
                <a:solidFill>
                  <a:srgbClr val="FFFF00"/>
                </a:solidFill>
              </a:rPr>
              <a:t>для яркости образа. 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rot="10800000" flipV="1">
            <a:off x="4572000" y="6286520"/>
            <a:ext cx="1143008" cy="214314"/>
          </a:xfrm>
        </p:spPr>
        <p:txBody>
          <a:bodyPr>
            <a:normAutofit fontScale="32500" lnSpcReduction="20000"/>
          </a:bodyPr>
          <a:lstStyle/>
          <a:p>
            <a:r>
              <a:rPr lang="ru-RU" i="1" dirty="0" smtClean="0"/>
              <a:t>.</a:t>
            </a:r>
          </a:p>
          <a:p>
            <a:endParaRPr lang="ru-RU" dirty="0"/>
          </a:p>
        </p:txBody>
      </p:sp>
      <p:pic>
        <p:nvPicPr>
          <p:cNvPr id="13313" name="Picture 1" descr="C:\Users\мама\Desktop\Новая папка\соня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857232"/>
            <a:ext cx="2928958" cy="4857784"/>
          </a:xfrm>
          <a:prstGeom prst="rect">
            <a:avLst/>
          </a:prstGeom>
          <a:noFill/>
        </p:spPr>
      </p:pic>
      <p:pic>
        <p:nvPicPr>
          <p:cNvPr id="13314" name="Picture 2" descr="C:\Users\мама\Desktop\Новая папка\соня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5" y="642918"/>
            <a:ext cx="3143272" cy="557216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7620" y="274320"/>
            <a:ext cx="5000660" cy="5726448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2. Костюм </a:t>
            </a:r>
            <a:r>
              <a:rPr lang="ru-RU" sz="2800" b="1" dirty="0" smtClean="0">
                <a:solidFill>
                  <a:srgbClr val="FFFF00"/>
                </a:solidFill>
              </a:rPr>
              <a:t>«Сарафан с оплечьем»</a:t>
            </a:r>
            <a:r>
              <a:rPr lang="ru-RU" sz="2800" b="1" dirty="0" smtClean="0"/>
              <a:t>, княжеский </a:t>
            </a:r>
            <a:r>
              <a:rPr lang="ru-RU" sz="2800" dirty="0" smtClean="0"/>
              <a:t> в сборку -  выполнен  в стиле византийского типа, что и предыдущий, но только с идеей возврата к истокам русской культуры. Головной девичий  убор в виде венка. </a:t>
            </a:r>
            <a:endParaRPr lang="ru-RU" sz="2800" dirty="0"/>
          </a:p>
        </p:txBody>
      </p:sp>
      <p:pic>
        <p:nvPicPr>
          <p:cNvPr id="28674" name="Picture 2" descr="C:\Users\мама\Desktop\Новая папка\саша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2491"/>
            <a:ext cx="3357586" cy="624074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86380" y="285728"/>
            <a:ext cx="342902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3.Костюм</a:t>
            </a:r>
            <a:r>
              <a:rPr lang="ru-RU" sz="2000" b="1" dirty="0" smtClean="0"/>
              <a:t> «Хохлома»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FFFF00"/>
                </a:solidFill>
              </a:rPr>
              <a:t>по мотивам крестьянского народного костюма южного</a:t>
            </a:r>
            <a:r>
              <a:rPr lang="ru-RU" sz="2000" dirty="0" smtClean="0"/>
              <a:t> </a:t>
            </a:r>
            <a:r>
              <a:rPr lang="ru-RU" sz="2000" dirty="0" smtClean="0">
                <a:solidFill>
                  <a:srgbClr val="FFFF00"/>
                </a:solidFill>
              </a:rPr>
              <a:t>типа. С передником – запоной, которая крепилась только на плечах. Она ярко украшена прорезным орнаментом ручной работы. Аксессуары выполнены в стиле декоративно – прикладного искусства «Золотая Хохлома» в технике квиллинг: декор на подоле запоны и ожерелье в виде ветки рябины.</a:t>
            </a:r>
          </a:p>
        </p:txBody>
      </p:sp>
      <p:pic>
        <p:nvPicPr>
          <p:cNvPr id="11" name="Рисунок 10" descr="I:\Новая папка (2)\хохлома2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4000528" cy="6810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85728"/>
            <a:ext cx="3286148" cy="615507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4. Костюм  </a:t>
            </a:r>
            <a:r>
              <a:rPr lang="ru-RU" sz="2800" b="1" dirty="0" smtClean="0">
                <a:solidFill>
                  <a:srgbClr val="FFFF00"/>
                </a:solidFill>
              </a:rPr>
              <a:t>«Василиса» </a:t>
            </a:r>
            <a:r>
              <a:rPr lang="ru-RU" sz="2800" dirty="0" smtClean="0"/>
              <a:t>в костюме использованы элементы растительного орнамента Павловского платка. Только орнамент выполнен в стиле прорезной ручной резьбы с объемными цветами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6" name="Рисунок 5" descr="I:\Новая папка (2)\аня 5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57158" y="214290"/>
            <a:ext cx="4143404" cy="6500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I:\Новая папка (2)\лиля 2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786446" y="357166"/>
            <a:ext cx="3214710" cy="62151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-2214610" y="1185528"/>
            <a:ext cx="571504" cy="730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8992" y="214424"/>
            <a:ext cx="2428892" cy="6429286"/>
          </a:xfrm>
        </p:spPr>
        <p:txBody>
          <a:bodyPr>
            <a:normAutofit fontScale="70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ru-RU" sz="2800" b="1" dirty="0" smtClean="0"/>
              <a:t>5. Костюм </a:t>
            </a:r>
            <a:r>
              <a:rPr lang="ru-RU" sz="2800" b="1" dirty="0" smtClean="0">
                <a:solidFill>
                  <a:srgbClr val="FFFF00"/>
                </a:solidFill>
              </a:rPr>
              <a:t>«Солнцеворот»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smtClean="0"/>
              <a:t>в этом костюме позаимствовали богатое резное узорочье с символами солнца, резной прялки. Как бы рисуя космическую картину восходящего и полуденного солнца в виде половинки и полной розетки. Дополнение, серьги повторяющие форму прялки-башенки Ярославской губернии XIX в.</a:t>
            </a:r>
          </a:p>
          <a:p>
            <a:pPr>
              <a:buFont typeface="Arial" pitchFamily="34" charset="0"/>
              <a:buChar char="•"/>
            </a:pP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-1714544" y="3000372"/>
            <a:ext cx="142876" cy="27908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" name="Рисунок 14" descr="I:\Новая папка (2)\лиля4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71472" y="428604"/>
            <a:ext cx="2762250" cy="592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14610" y="1185528"/>
            <a:ext cx="1143008" cy="7302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57554" y="214424"/>
            <a:ext cx="5500726" cy="5286278"/>
          </a:xfrm>
        </p:spPr>
        <p:txBody>
          <a:bodyPr>
            <a:normAutofit fontScale="85000" lnSpcReduction="10000"/>
          </a:bodyPr>
          <a:lstStyle/>
          <a:p>
            <a:r>
              <a:rPr lang="ru-RU" sz="3200" b="1" dirty="0" smtClean="0"/>
              <a:t>6.Костюм </a:t>
            </a:r>
            <a:r>
              <a:rPr lang="ru-RU" sz="3200" b="1" dirty="0" smtClean="0">
                <a:solidFill>
                  <a:srgbClr val="FFFF00"/>
                </a:solidFill>
              </a:rPr>
              <a:t>«Символ солнца» </a:t>
            </a:r>
            <a:r>
              <a:rPr lang="ru-RU" sz="3200" dirty="0" smtClean="0"/>
              <a:t>декоративное решение изобретательно повторяет деревянную форму резьбы на прялке, лучей солнца в виде веера, на юбке костюма. С использованием золотого цвета. Головной убор </a:t>
            </a:r>
            <a:r>
              <a:rPr lang="ru-RU" sz="3200" dirty="0" smtClean="0">
                <a:solidFill>
                  <a:srgbClr val="FFFF00"/>
                </a:solidFill>
              </a:rPr>
              <a:t>«очелье», «</a:t>
            </a:r>
            <a:r>
              <a:rPr lang="ru-RU" sz="3200" dirty="0" err="1" smtClean="0">
                <a:solidFill>
                  <a:srgbClr val="FFFF00"/>
                </a:solidFill>
              </a:rPr>
              <a:t>колт</a:t>
            </a:r>
            <a:r>
              <a:rPr lang="ru-RU" sz="3200" dirty="0" smtClean="0">
                <a:solidFill>
                  <a:srgbClr val="FFFF00"/>
                </a:solidFill>
              </a:rPr>
              <a:t>» </a:t>
            </a:r>
            <a:r>
              <a:rPr lang="ru-RU" sz="3200" dirty="0" smtClean="0"/>
              <a:t>– древне - русская подвеска в виде </a:t>
            </a:r>
            <a:r>
              <a:rPr lang="ru-RU" sz="3200" dirty="0" smtClean="0">
                <a:solidFill>
                  <a:srgbClr val="FFFF00"/>
                </a:solidFill>
              </a:rPr>
              <a:t>«</a:t>
            </a:r>
            <a:r>
              <a:rPr lang="ru-RU" sz="3200" dirty="0" err="1" smtClean="0">
                <a:solidFill>
                  <a:srgbClr val="FFFF00"/>
                </a:solidFill>
              </a:rPr>
              <a:t>Лунницы</a:t>
            </a:r>
            <a:r>
              <a:rPr lang="ru-RU" sz="3200" dirty="0" smtClean="0"/>
              <a:t> и </a:t>
            </a:r>
            <a:r>
              <a:rPr lang="ru-RU" sz="3200" dirty="0" smtClean="0">
                <a:solidFill>
                  <a:srgbClr val="FFFF00"/>
                </a:solidFill>
              </a:rPr>
              <a:t>«</a:t>
            </a:r>
            <a:r>
              <a:rPr lang="ru-RU" sz="3200" dirty="0" err="1" smtClean="0">
                <a:solidFill>
                  <a:srgbClr val="FFFF00"/>
                </a:solidFill>
              </a:rPr>
              <a:t>запястник</a:t>
            </a:r>
            <a:r>
              <a:rPr lang="ru-RU" sz="3200" dirty="0" smtClean="0">
                <a:solidFill>
                  <a:srgbClr val="FFFF00"/>
                </a:solidFill>
              </a:rPr>
              <a:t>»-</a:t>
            </a:r>
            <a:r>
              <a:rPr lang="ru-RU" sz="3200" dirty="0" smtClean="0"/>
              <a:t>браслет</a:t>
            </a:r>
            <a:r>
              <a:rPr lang="ru-RU" sz="3200" dirty="0" smtClean="0">
                <a:solidFill>
                  <a:srgbClr val="FFFF00"/>
                </a:solidFill>
              </a:rPr>
              <a:t>»  </a:t>
            </a:r>
            <a:r>
              <a:rPr lang="ru-RU" sz="3200" dirty="0" smtClean="0"/>
              <a:t>выполнявшихся из пластин серповидной формы символизировавшие женские знаки плодородия и обереги.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 flipH="1">
            <a:off x="-2143172" y="1981200"/>
            <a:ext cx="357190" cy="3810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1" name="Picture 1" descr="C:\Users\мама\Desktop\Новая папка\ал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2852"/>
            <a:ext cx="2154312" cy="629582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628" y="357166"/>
            <a:ext cx="4000528" cy="5940762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7. Костюм </a:t>
            </a:r>
            <a:r>
              <a:rPr lang="ru-RU" sz="2400" b="1" dirty="0" smtClean="0">
                <a:solidFill>
                  <a:srgbClr val="FFFF00"/>
                </a:solidFill>
              </a:rPr>
              <a:t>с шарфом-1  </a:t>
            </a:r>
            <a:r>
              <a:rPr lang="ru-RU" sz="2400" dirty="0" smtClean="0"/>
              <a:t>здесь уже переход к современности, но с использованием народного колорита: двухслойность юбки и орнамент по низу подола и на лифе, складки гофре на юбке -  лучи солнца.  Платок, обязательный элемент народного костюма, поменяли на шарф, и получился единый образ в современном стиле.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Рисунок 9" descr="I:\Новая папка (2)\настя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4071966" cy="6357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0"/>
            <a:ext cx="2286016" cy="68580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8. Костюм </a:t>
            </a:r>
            <a:r>
              <a:rPr lang="ru-RU" sz="2000" b="1" dirty="0" smtClean="0">
                <a:solidFill>
                  <a:srgbClr val="FFFF00"/>
                </a:solidFill>
              </a:rPr>
              <a:t>с шарфом - 2  </a:t>
            </a:r>
            <a:r>
              <a:rPr lang="ru-RU" sz="2000" dirty="0" smtClean="0"/>
              <a:t>в этом костюме еще более упрощены народные мотивы, но от декора в виде лучей солнца не отходим. Это складки гофре на юбке и украшающие лиф лучи. </a:t>
            </a:r>
            <a:endParaRPr lang="ru-RU" sz="2000" dirty="0"/>
          </a:p>
        </p:txBody>
      </p:sp>
      <p:pic>
        <p:nvPicPr>
          <p:cNvPr id="3" name="Рисунок 2" descr="I:\Новая папка (2)\с шарфом 11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14519" y="219341"/>
            <a:ext cx="3292558" cy="5429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мама\Desktop\Новая папка\с шарфам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68468">
            <a:off x="5835815" y="975412"/>
            <a:ext cx="3009898" cy="573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1802" y="1000108"/>
            <a:ext cx="3429024" cy="5000660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9. Костюм </a:t>
            </a:r>
            <a:r>
              <a:rPr lang="ru-RU" sz="1800" b="1" dirty="0" smtClean="0">
                <a:solidFill>
                  <a:srgbClr val="FFFF00"/>
                </a:solidFill>
              </a:rPr>
              <a:t>«Праздничный»</a:t>
            </a:r>
            <a:r>
              <a:rPr lang="ru-RU" sz="1800" dirty="0" smtClean="0">
                <a:solidFill>
                  <a:srgbClr val="FFFF00"/>
                </a:solidFill>
              </a:rPr>
              <a:t>  </a:t>
            </a:r>
            <a:r>
              <a:rPr lang="ru-RU" sz="1800" dirty="0" smtClean="0"/>
              <a:t>- современный наряд для особо торжественных праздников. Юбка, облегающая, с отрезным гофрированным (лучи) подолом и красивым резным шлейфом, изящный лиф на спинке со вставкой из прозрачного тонкого  пластика, на котором выполнена аппликация в виде растительного орнамента из бумаги. Дополняется костюм оригинальной отделкой из светодиодов имитирующих </a:t>
            </a:r>
            <a:r>
              <a:rPr lang="ru-RU" sz="1800" dirty="0" smtClean="0">
                <a:solidFill>
                  <a:srgbClr val="FFFF00"/>
                </a:solidFill>
              </a:rPr>
              <a:t>пуговицы</a:t>
            </a:r>
            <a:r>
              <a:rPr lang="ru-RU" sz="1800" dirty="0" smtClean="0"/>
              <a:t> по спинке и шлейфу, </a:t>
            </a:r>
            <a:endParaRPr lang="ru-RU" sz="1800" dirty="0"/>
          </a:p>
        </p:txBody>
      </p:sp>
      <p:pic>
        <p:nvPicPr>
          <p:cNvPr id="3" name="Рисунок 2" descr="I:\Новая папка (2)\ле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14282" y="642918"/>
            <a:ext cx="2786082" cy="5776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I:\Новая папка (2)\клю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285860"/>
            <a:ext cx="2500330" cy="5410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458344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Как говорится все новое это давно забытое старое. А  источником всегда является культура народного костюма.</a:t>
            </a: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806</TotalTime>
  <Words>725</Words>
  <Application>Microsoft Office PowerPoint</Application>
  <PresentationFormat>Экран (4:3)</PresentationFormat>
  <Paragraphs>31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Техническая</vt:lpstr>
      <vt:lpstr>Слайд 1</vt:lpstr>
      <vt:lpstr>. </vt:lpstr>
      <vt:lpstr>  </vt:lpstr>
      <vt:lpstr>2. Костюм «Сарафан с оплечьем», княжеский  в сборку -  выполнен  в стиле византийского типа, что и предыдущий, но только с идеей возврата к истокам русской культуры. Головной девичий  убор в виде венка. </vt:lpstr>
      <vt:lpstr>Слайд 5</vt:lpstr>
      <vt:lpstr>4. Костюм  «Василиса» в костюме использованы элементы растительного орнамента Павловского платка. Только орнамент выполнен в стиле прорезной ручной резьбы с объемными цветами </vt:lpstr>
      <vt:lpstr>Слайд 7</vt:lpstr>
      <vt:lpstr>Слайд 8</vt:lpstr>
      <vt:lpstr>7. Костюм с шарфом-1  здесь уже переход к современности, но с использованием народного колорита: двухслойность юбки и орнамент по низу подола и на лифе, складки гофре на юбке -  лучи солнца.  Платок, обязательный элемент народного костюма, поменяли на шарф, и получился единый образ в современном стиле. </vt:lpstr>
      <vt:lpstr>8. Костюм с шарфом - 2  в этом костюме еще более упрощены народные мотивы, но от декора в виде лучей солнца не отходим. Это складки гофре на юбке и украшающие лиф лучи. </vt:lpstr>
      <vt:lpstr>9. Костюм «Праздничный»  - современный наряд для особо торжественных праздников. Юбка, облегающая, с отрезным гофрированным (лучи) подолом и красивым резным шлейфом, изящный лиф на спинке со вставкой из прозрачного тонкого  пластика, на котором выполнена аппликация в виде растительного орнамента из бумаги. Дополняется костюм оригинальной отделкой из светодиодов имитирующих пуговицы по спинке и шлейфу, </vt:lpstr>
      <vt:lpstr>Как говорится все новое это давно забытое старое. А  источником всегда является культура народного костюма.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Зоя Гавриловна</dc:creator>
  <cp:lastModifiedBy>мама</cp:lastModifiedBy>
  <cp:revision>116</cp:revision>
  <dcterms:created xsi:type="dcterms:W3CDTF">2015-03-01T05:54:21Z</dcterms:created>
  <dcterms:modified xsi:type="dcterms:W3CDTF">2020-10-01T13:36:45Z</dcterms:modified>
</cp:coreProperties>
</file>